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5244F70-E76E-4D98-88F4-3784211C3AEC}"/>
    <pc:docChg chg="custSel modSld">
      <pc:chgData name="Narelle Wheaton" userId="6e1b2b30-480e-4f91-806b-6735d5b9e446" providerId="ADAL" clId="{05244F70-E76E-4D98-88F4-3784211C3AEC}" dt="2023-08-02T06:01:50.854" v="20" actId="1076"/>
      <pc:docMkLst>
        <pc:docMk/>
      </pc:docMkLst>
      <pc:sldChg chg="modSp mod">
        <pc:chgData name="Narelle Wheaton" userId="6e1b2b30-480e-4f91-806b-6735d5b9e446" providerId="ADAL" clId="{05244F70-E76E-4D98-88F4-3784211C3AEC}" dt="2023-08-02T06:01:31.024" v="17" actId="1076"/>
        <pc:sldMkLst>
          <pc:docMk/>
          <pc:sldMk cId="1535429931" sldId="256"/>
        </pc:sldMkLst>
        <pc:spChg chg="mod">
          <ac:chgData name="Narelle Wheaton" userId="6e1b2b30-480e-4f91-806b-6735d5b9e446" providerId="ADAL" clId="{05244F70-E76E-4D98-88F4-3784211C3AEC}" dt="2023-08-02T06:01:31.024" v="17" actId="1076"/>
          <ac:spMkLst>
            <pc:docMk/>
            <pc:sldMk cId="1535429931" sldId="256"/>
            <ac:spMk id="3" creationId="{401762CF-255D-4DCD-95DF-67118D03C8BD}"/>
          </ac:spMkLst>
        </pc:spChg>
      </pc:sldChg>
      <pc:sldChg chg="modSp mod">
        <pc:chgData name="Narelle Wheaton" userId="6e1b2b30-480e-4f91-806b-6735d5b9e446" providerId="ADAL" clId="{05244F70-E76E-4D98-88F4-3784211C3AEC}" dt="2023-08-02T06:01:41.372" v="18" actId="1076"/>
        <pc:sldMkLst>
          <pc:docMk/>
          <pc:sldMk cId="3903588531" sldId="257"/>
        </pc:sldMkLst>
        <pc:spChg chg="mod">
          <ac:chgData name="Narelle Wheaton" userId="6e1b2b30-480e-4f91-806b-6735d5b9e446" providerId="ADAL" clId="{05244F70-E76E-4D98-88F4-3784211C3AEC}" dt="2023-08-02T06:01:41.372" v="18" actId="1076"/>
          <ac:spMkLst>
            <pc:docMk/>
            <pc:sldMk cId="3903588531" sldId="257"/>
            <ac:spMk id="3" creationId="{401762CF-255D-4DCD-95DF-67118D03C8BD}"/>
          </ac:spMkLst>
        </pc:spChg>
      </pc:sldChg>
      <pc:sldChg chg="modSp mod">
        <pc:chgData name="Narelle Wheaton" userId="6e1b2b30-480e-4f91-806b-6735d5b9e446" providerId="ADAL" clId="{05244F70-E76E-4D98-88F4-3784211C3AEC}" dt="2023-08-02T06:01:45.360" v="19" actId="1076"/>
        <pc:sldMkLst>
          <pc:docMk/>
          <pc:sldMk cId="255187968" sldId="258"/>
        </pc:sldMkLst>
        <pc:spChg chg="mod">
          <ac:chgData name="Narelle Wheaton" userId="6e1b2b30-480e-4f91-806b-6735d5b9e446" providerId="ADAL" clId="{05244F70-E76E-4D98-88F4-3784211C3AEC}" dt="2023-08-02T06:01:45.360" v="19" actId="1076"/>
          <ac:spMkLst>
            <pc:docMk/>
            <pc:sldMk cId="255187968" sldId="258"/>
            <ac:spMk id="3" creationId="{401762CF-255D-4DCD-95DF-67118D03C8BD}"/>
          </ac:spMkLst>
        </pc:spChg>
      </pc:sldChg>
      <pc:sldChg chg="modSp mod">
        <pc:chgData name="Narelle Wheaton" userId="6e1b2b30-480e-4f91-806b-6735d5b9e446" providerId="ADAL" clId="{05244F70-E76E-4D98-88F4-3784211C3AEC}" dt="2023-08-02T06:01:50.854" v="20" actId="1076"/>
        <pc:sldMkLst>
          <pc:docMk/>
          <pc:sldMk cId="3227397400" sldId="259"/>
        </pc:sldMkLst>
        <pc:spChg chg="mod">
          <ac:chgData name="Narelle Wheaton" userId="6e1b2b30-480e-4f91-806b-6735d5b9e446" providerId="ADAL" clId="{05244F70-E76E-4D98-88F4-3784211C3AEC}" dt="2023-08-02T06:01:50.854" v="20" actId="1076"/>
          <ac:spMkLst>
            <pc:docMk/>
            <pc:sldMk cId="3227397400" sldId="259"/>
            <ac:spMk id="3" creationId="{401762CF-255D-4DCD-95DF-67118D03C8B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50DA0-C442-45B4-AFDF-A78F7ECC3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5F02F8-C70E-4274-9B1E-ED924BDF27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22135-50CE-4C88-8857-0EC3A85EB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DAD81-99C6-4037-9C78-DA1E07AC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2D32A-FBB7-40D5-AB88-F64B3522C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4084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6B36B-765A-49A0-9F7E-4DD3778A1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16203-93A0-40E4-B6F6-86E70E3C15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9951E-165C-4BEC-AAEE-1BD5783F2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F39C7-E690-425F-8FBC-FDC82C5B6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EF9AF8-3EB6-471B-9C8E-7DE65874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7483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D52657-4634-4021-807D-A5B49F5B2C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7E9FDE-E41F-4EEE-AE0B-2CCDC7D2EF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3531B-E059-436C-ADCF-26B881119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908BA-C8E6-47C3-94BA-097A0A38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8B80E-D348-4598-9F3D-C9AA56441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03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4336-456B-4CD4-8D6F-31C034EB7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48349-B350-4000-9C2C-220DDF8E6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9D2A7-B5C3-45D5-BB65-A9865D3D1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5FB9C-43B5-4F6D-87A9-2B27883A5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F2033-E282-42B8-9623-9CB30B10D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1659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1C1CC-B5DE-4F90-8739-B26CA4B40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43819-725A-42F3-AE93-27B84CBF3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329AA-C3EA-4490-AC31-C8C1C7B0C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05A401-2E6D-4F06-9DCD-755B486AD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8DA47-C2E1-46DA-9A03-06E45D0F4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31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70952-DC6F-466F-A543-8C9B1E40A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45B70-13A5-48B7-88E0-BAF6DE1AAE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225144-6362-4C17-961D-697738A98C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72E86C-D7BD-48E6-863F-C20F4A659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4FB61-B6CD-44F7-BD72-EB0CF58D3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683BD-5599-4E0E-99C1-0827C17C1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7957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093EB-F2B2-47BF-B9EF-6BFF83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5EF9B-CBFA-4EE1-8F27-B40EF83F0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7C19B-869A-410A-A28A-6BBE2E6C5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D648D-A469-43D0-8F59-1BA4DAC748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127271-69B7-45B6-8ED2-9E2FFD5126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FA18D0-3D19-4A80-8760-4FEE8A2FC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678987-0E30-4403-A742-F8D4319C2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FF877B-869C-4B34-9674-616BA2CF6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516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55CAF-403B-4A61-ADF0-AEF4F0123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62967C-89B0-4C1E-A905-415CD0A6B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DEFA34-264C-431F-ADB7-B00A0073F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DBE1A4-7073-4260-A913-6E6745E9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5515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7BC911-1F70-410C-9070-A897A308A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C945FA-7E57-498F-8C08-CF574B98A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7E96C2-A796-435E-8D51-780EEB0A8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2894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31B9A-73B5-4EEA-802C-6001EC43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28183-0795-48BA-811C-5A1DF959B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3686F-E464-4951-AAE0-A3856FD8C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DD50D-1FB1-482B-B25F-7B9F708BF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E21F48-155C-4590-822A-62D33AA62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0EBE0C-0623-427C-9B41-57D5690C0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31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5D6A6-9459-4360-9B93-AE31809AF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DE18FA-6309-4BA4-8C44-DD244B3AA3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3ED7E7-ED0A-4BCA-885E-EB05650701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A06826-ABDE-4F1F-96B2-AF2FFEB8E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94A014-F95F-46D9-A4C8-9F43576B7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1FA273-F6DB-47E1-8CA9-E0873DC38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3034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50E5ED-E7FC-45E6-A16A-4AAB3F2D9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8E627-6B2E-4138-8F3D-B5E82184C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8175-22A0-4E5F-8782-2AA5F37697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EDA9A-24FF-4CD5-BDD5-B72E3D7E34FD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456F0-2492-4E27-A98F-903E25559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12073-AC59-4158-8024-D012CDBF6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5A440-45D5-4EF7-879B-EDF0021AA44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705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1762CF-255D-4DCD-95DF-67118D03C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1267"/>
            <a:ext cx="9144000" cy="291546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save me from myself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foolish fear and pride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Reveal Yourself that I may walk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Forever by Your side</a:t>
            </a:r>
          </a:p>
        </p:txBody>
      </p:sp>
    </p:spTree>
    <p:extLst>
      <p:ext uri="{BB962C8B-B14F-4D97-AF65-F5344CB8AC3E}">
        <p14:creationId xmlns:p14="http://schemas.microsoft.com/office/powerpoint/2010/main" val="1535429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1762CF-255D-4DCD-95DF-67118D03C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3100"/>
            <a:ext cx="9144000" cy="29718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At times it's dark outside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darker still within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take my hand and guide my feet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prone to walk in sin</a:t>
            </a:r>
          </a:p>
        </p:txBody>
      </p:sp>
    </p:spTree>
    <p:extLst>
      <p:ext uri="{BB962C8B-B14F-4D97-AF65-F5344CB8AC3E}">
        <p14:creationId xmlns:p14="http://schemas.microsoft.com/office/powerpoint/2010/main" val="390358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1762CF-255D-4DCD-95DF-67118D03C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3575"/>
            <a:ext cx="9144000" cy="29908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Sometimes I falter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then forever near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saving arm your perfect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banish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fear</a:t>
            </a:r>
          </a:p>
        </p:txBody>
      </p:sp>
    </p:spTree>
    <p:extLst>
      <p:ext uri="{BB962C8B-B14F-4D97-AF65-F5344CB8AC3E}">
        <p14:creationId xmlns:p14="http://schemas.microsoft.com/office/powerpoint/2010/main" val="255187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01762CF-255D-4DCD-95DF-67118D03C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5012"/>
            <a:ext cx="9144000" cy="28479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step with Christ my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find a holy zest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fellowship with You my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heart is truly blest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0E94A7-4249-4B7A-830A-E07B3E5514BB}"/>
              </a:ext>
            </a:extLst>
          </p:cNvPr>
          <p:cNvSpPr txBox="1"/>
          <p:nvPr/>
        </p:nvSpPr>
        <p:spPr>
          <a:xfrm>
            <a:off x="304800" y="569595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7103196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Wesley Harris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227397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149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2022-06-21T05:41:52Z</dcterms:created>
  <dcterms:modified xsi:type="dcterms:W3CDTF">2023-08-02T06:01:51Z</dcterms:modified>
</cp:coreProperties>
</file>